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237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622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625" r:id="rId76"/>
    <p:sldId id="650" r:id="rId77"/>
    <p:sldId id="651" r:id="rId78"/>
    <p:sldId id="652" r:id="rId79"/>
    <p:sldId id="841" r:id="rId80"/>
    <p:sldId id="654" r:id="rId81"/>
    <p:sldId id="655" r:id="rId82"/>
    <p:sldId id="623" r:id="rId83"/>
    <p:sldId id="828" r:id="rId84"/>
    <p:sldId id="829" r:id="rId85"/>
    <p:sldId id="830" r:id="rId86"/>
    <p:sldId id="626" r:id="rId87"/>
    <p:sldId id="665" r:id="rId88"/>
    <p:sldId id="666" r:id="rId89"/>
    <p:sldId id="667" r:id="rId90"/>
    <p:sldId id="624" r:id="rId91"/>
    <p:sldId id="825" r:id="rId92"/>
    <p:sldId id="826" r:id="rId93"/>
    <p:sldId id="827" r:id="rId94"/>
    <p:sldId id="601" r:id="rId95"/>
    <p:sldId id="834" r:id="rId96"/>
    <p:sldId id="835" r:id="rId97"/>
    <p:sldId id="836" r:id="rId98"/>
    <p:sldId id="837" r:id="rId99"/>
    <p:sldId id="838" r:id="rId100"/>
    <p:sldId id="839" r:id="rId101"/>
    <p:sldId id="840" r:id="rId102"/>
    <p:sldId id="627" r:id="rId103"/>
    <p:sldId id="822" r:id="rId104"/>
    <p:sldId id="823" r:id="rId105"/>
    <p:sldId id="824" r:id="rId106"/>
    <p:sldId id="591" r:id="rId107"/>
    <p:sldId id="628" r:id="rId108"/>
    <p:sldId id="742" r:id="rId109"/>
    <p:sldId id="743" r:id="rId110"/>
    <p:sldId id="744" r:id="rId111"/>
    <p:sldId id="745" r:id="rId112"/>
    <p:sldId id="746" r:id="rId113"/>
    <p:sldId id="747" r:id="rId114"/>
    <p:sldId id="748" r:id="rId115"/>
    <p:sldId id="749" r:id="rId116"/>
    <p:sldId id="750" r:id="rId117"/>
    <p:sldId id="751" r:id="rId118"/>
    <p:sldId id="752" r:id="rId119"/>
    <p:sldId id="629" r:id="rId120"/>
    <p:sldId id="656" r:id="rId121"/>
    <p:sldId id="657" r:id="rId122"/>
    <p:sldId id="842" r:id="rId123"/>
    <p:sldId id="843" r:id="rId124"/>
    <p:sldId id="630" r:id="rId125"/>
    <p:sldId id="831" r:id="rId126"/>
    <p:sldId id="832" r:id="rId127"/>
    <p:sldId id="632" r:id="rId128"/>
    <p:sldId id="833" r:id="rId129"/>
    <p:sldId id="592" r:id="rId130"/>
    <p:sldId id="635" r:id="rId131"/>
    <p:sldId id="753" r:id="rId132"/>
    <p:sldId id="754" r:id="rId133"/>
    <p:sldId id="755" r:id="rId134"/>
    <p:sldId id="756" r:id="rId135"/>
    <p:sldId id="757" r:id="rId136"/>
    <p:sldId id="758" r:id="rId137"/>
    <p:sldId id="759" r:id="rId138"/>
    <p:sldId id="761" r:id="rId139"/>
    <p:sldId id="636" r:id="rId140"/>
    <p:sldId id="707" r:id="rId141"/>
    <p:sldId id="711" r:id="rId142"/>
    <p:sldId id="712" r:id="rId143"/>
    <p:sldId id="715" r:id="rId144"/>
    <p:sldId id="716" r:id="rId145"/>
    <p:sldId id="713" r:id="rId146"/>
    <p:sldId id="722" r:id="rId147"/>
    <p:sldId id="723" r:id="rId148"/>
    <p:sldId id="728" r:id="rId149"/>
    <p:sldId id="725" r:id="rId150"/>
    <p:sldId id="724" r:id="rId151"/>
    <p:sldId id="726" r:id="rId152"/>
    <p:sldId id="727" r:id="rId153"/>
    <p:sldId id="729" r:id="rId154"/>
    <p:sldId id="730" r:id="rId155"/>
    <p:sldId id="637" r:id="rId156"/>
    <p:sldId id="770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638" r:id="rId171"/>
    <p:sldId id="807" r:id="rId172"/>
    <p:sldId id="808" r:id="rId173"/>
    <p:sldId id="809" r:id="rId174"/>
    <p:sldId id="810" r:id="rId175"/>
    <p:sldId id="811" r:id="rId176"/>
    <p:sldId id="812" r:id="rId177"/>
    <p:sldId id="813" r:id="rId178"/>
    <p:sldId id="814" r:id="rId179"/>
    <p:sldId id="815" r:id="rId180"/>
    <p:sldId id="816" r:id="rId181"/>
    <p:sldId id="817" r:id="rId182"/>
    <p:sldId id="818" r:id="rId183"/>
    <p:sldId id="819" r:id="rId184"/>
    <p:sldId id="820" r:id="rId185"/>
    <p:sldId id="639" r:id="rId186"/>
    <p:sldId id="798" r:id="rId187"/>
    <p:sldId id="799" r:id="rId188"/>
    <p:sldId id="800" r:id="rId189"/>
    <p:sldId id="801" r:id="rId190"/>
    <p:sldId id="802" r:id="rId191"/>
    <p:sldId id="803" r:id="rId192"/>
    <p:sldId id="804" r:id="rId193"/>
    <p:sldId id="805" r:id="rId194"/>
    <p:sldId id="640" r:id="rId195"/>
    <p:sldId id="784" r:id="rId196"/>
    <p:sldId id="785" r:id="rId197"/>
    <p:sldId id="786" r:id="rId198"/>
    <p:sldId id="787" r:id="rId199"/>
    <p:sldId id="788" r:id="rId200"/>
    <p:sldId id="789" r:id="rId201"/>
    <p:sldId id="790" r:id="rId202"/>
    <p:sldId id="791" r:id="rId203"/>
    <p:sldId id="792" r:id="rId204"/>
    <p:sldId id="793" r:id="rId205"/>
    <p:sldId id="641" r:id="rId206"/>
    <p:sldId id="693" r:id="rId207"/>
    <p:sldId id="694" r:id="rId208"/>
    <p:sldId id="695" r:id="rId209"/>
    <p:sldId id="696" r:id="rId210"/>
    <p:sldId id="697" r:id="rId211"/>
    <p:sldId id="698" r:id="rId212"/>
    <p:sldId id="699" r:id="rId213"/>
    <p:sldId id="700" r:id="rId214"/>
    <p:sldId id="701" r:id="rId215"/>
    <p:sldId id="593" r:id="rId216"/>
    <p:sldId id="643" r:id="rId217"/>
    <p:sldId id="702" r:id="rId218"/>
    <p:sldId id="703" r:id="rId219"/>
    <p:sldId id="704" r:id="rId220"/>
    <p:sldId id="705" r:id="rId221"/>
    <p:sldId id="706" r:id="rId222"/>
    <p:sldId id="644" r:id="rId223"/>
    <p:sldId id="794" r:id="rId224"/>
    <p:sldId id="795" r:id="rId225"/>
    <p:sldId id="646" r:id="rId226"/>
    <p:sldId id="806" r:id="rId227"/>
    <p:sldId id="661" r:id="rId228"/>
    <p:sldId id="662" r:id="rId229"/>
    <p:sldId id="663" r:id="rId230"/>
    <p:sldId id="762" r:id="rId231"/>
    <p:sldId id="844" r:id="rId232"/>
    <p:sldId id="845" r:id="rId233"/>
    <p:sldId id="846" r:id="rId234"/>
    <p:sldId id="847" r:id="rId235"/>
    <p:sldId id="664" r:id="rId236"/>
  </p:sldIdLst>
  <p:sldSz cx="9144000" cy="6858000" type="screen4x3"/>
  <p:notesSz cx="6858000" cy="9144000"/>
  <p:embeddedFontLst>
    <p:embeddedFont>
      <p:font typeface="타이포_스톰 B" panose="02020503020101020101" pitchFamily="18" charset="-127"/>
      <p:regular r:id="rId238"/>
    </p:embeddedFont>
    <p:embeddedFont>
      <p:font typeface="Calibri Light" panose="020F0302020204030204" pitchFamily="34" charset="0"/>
      <p:regular r:id="rId239"/>
      <p:italic r:id="rId240"/>
    </p:embeddedFont>
    <p:embeddedFont>
      <p:font typeface="Consolas" panose="020B0609020204030204" pitchFamily="49" charset="0"/>
      <p:regular r:id="rId241"/>
      <p:bold r:id="rId242"/>
      <p:italic r:id="rId243"/>
      <p:boldItalic r:id="rId244"/>
    </p:embeddedFont>
    <p:embeddedFont>
      <p:font typeface="맑은 고딕" panose="020B0503020000020004" pitchFamily="50" charset="-127"/>
      <p:regular r:id="rId245"/>
      <p:bold r:id="rId246"/>
    </p:embeddedFont>
    <p:embeddedFont>
      <p:font typeface="나눔스퀘어_ac" panose="020B0600000101010101" pitchFamily="50" charset="-127"/>
      <p:regular r:id="rId247"/>
    </p:embeddedFont>
    <p:embeddedFont>
      <p:font typeface="Calibri" panose="020F0502020204030204" pitchFamily="34" charset="0"/>
      <p:regular r:id="rId248"/>
      <p:bold r:id="rId249"/>
      <p:italic r:id="rId250"/>
      <p:boldItalic r:id="rId251"/>
    </p:embeddedFont>
    <p:embeddedFont>
      <p:font typeface="나눔스퀘어_ac ExtraBold" panose="020B0600000101010101" pitchFamily="50" charset="-127"/>
      <p:bold r:id="rId252"/>
    </p:embeddedFont>
    <p:embeddedFont>
      <p:font typeface="Bahnschrift Light SemiCondensed" panose="020B0502040204020203" pitchFamily="34" charset="0"/>
      <p:regular r:id="rId253"/>
    </p:embeddedFont>
    <p:embeddedFont>
      <p:font typeface="나눔스퀘어_ac Bold" panose="020B0600000101010101" pitchFamily="50" charset="-127"/>
      <p:bold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15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10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font" Target="fonts/font14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220" Type="http://schemas.openxmlformats.org/officeDocument/2006/relationships/slide" Target="slides/slide203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78" Type="http://schemas.openxmlformats.org/officeDocument/2006/relationships/slide" Target="slides/slide61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64" Type="http://schemas.openxmlformats.org/officeDocument/2006/relationships/slide" Target="slides/slide147.xml"/><Relationship Id="rId185" Type="http://schemas.openxmlformats.org/officeDocument/2006/relationships/slide" Target="slides/slide16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1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5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1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font" Target="fonts/font17.fntdata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font" Target="fonts/font7.fntdata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presProps" Target="presProps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font" Target="fonts/font8.fntdata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viewProps" Target="viewProps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5" Type="http://schemas.openxmlformats.org/officeDocument/2006/relationships/slide" Target="slides/slide208.xml"/><Relationship Id="rId246" Type="http://schemas.openxmlformats.org/officeDocument/2006/relationships/font" Target="fonts/font9.fntdata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94" Type="http://schemas.openxmlformats.org/officeDocument/2006/relationships/slide" Target="slides/slide77.xml"/><Relationship Id="rId148" Type="http://schemas.openxmlformats.org/officeDocument/2006/relationships/slide" Target="slides/slide131.xml"/><Relationship Id="rId169" Type="http://schemas.openxmlformats.org/officeDocument/2006/relationships/slide" Target="slides/slide15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9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2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jpe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공지사항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</a:t>
            </a:r>
            <a:r>
              <a:rPr lang="ko-KR" altLang="en-US" sz="1050" dirty="0" smtClean="0">
                <a:solidFill>
                  <a:prstClr val="black"/>
                </a:solidFill>
              </a:rPr>
              <a:t>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</a:t>
            </a:r>
            <a:r>
              <a:rPr lang="ko-KR" altLang="en-US" sz="1050" dirty="0" smtClean="0">
                <a:solidFill>
                  <a:prstClr val="black"/>
                </a:solidFill>
              </a:rPr>
              <a:t>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회의록 </a:t>
              </a:r>
              <a:r>
                <a:rPr lang="ko-KR" altLang="en-US" sz="1050" dirty="0" smtClean="0">
                  <a:solidFill>
                    <a:prstClr val="black"/>
                  </a:solidFill>
                </a:rPr>
                <a:t>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회의록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976444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53525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815545" y="23205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9398" y="1720415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데이터 베이스에 등록된 이슈리스트 내용을 출력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83603" y="23488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84978" y="2348879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73560" y="48275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83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807616" y="2300030"/>
          <a:ext cx="2418726" cy="1040432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814375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534990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534990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  <p:sp>
        <p:nvSpPr>
          <p:cNvPr id="13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 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제목과 내용을 입력할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16"/>
          <p:cNvSpPr/>
          <p:nvPr/>
        </p:nvSpPr>
        <p:spPr>
          <a:xfrm>
            <a:off x="6383602" y="15919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9397" y="1591941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조회화면으로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 페이지로 이동한다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801424" y="22925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5" name="직사각형 16"/>
          <p:cNvSpPr/>
          <p:nvPr/>
        </p:nvSpPr>
        <p:spPr>
          <a:xfrm>
            <a:off x="3118006" y="38008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62796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3577" y="1994618"/>
            <a:ext cx="490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63430"/>
            <a:ext cx="6927274" cy="8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</a:t>
            </a:r>
            <a:r>
              <a:rPr lang="ko-KR" altLang="en-US" sz="1100" dirty="0" smtClean="0">
                <a:solidFill>
                  <a:prstClr val="black"/>
                </a:solidFill>
              </a:rPr>
              <a:t>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</a:t>
            </a:r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666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463271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66141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</a:t>
            </a:r>
            <a:r>
              <a:rPr lang="ko-KR" altLang="en-US" sz="1200" dirty="0" smtClean="0">
                <a:solidFill>
                  <a:prstClr val="black"/>
                </a:solidFill>
              </a:rPr>
              <a:t>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796371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회의록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</a:t>
            </a:r>
            <a:r>
              <a:rPr lang="ko-KR" altLang="en-US" sz="900" dirty="0" smtClean="0">
                <a:solidFill>
                  <a:prstClr val="black"/>
                </a:solidFill>
              </a:rPr>
              <a:t>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26677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페이지 크기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5 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10, 20 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 변경 가능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4260" y="2667728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상세페이지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</a:t>
            </a:r>
            <a:r>
              <a:rPr lang="ko-KR" altLang="en-US" sz="1100" dirty="0">
                <a:solidFill>
                  <a:prstClr val="black"/>
                </a:solidFill>
              </a:rPr>
              <a:t>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 리스트의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smtClean="0">
                <a:solidFill>
                  <a:prstClr val="black"/>
                </a:solidFill>
              </a:rPr>
              <a:t>상세페이지로 </a:t>
            </a:r>
            <a:r>
              <a:rPr lang="ko-KR" altLang="en-US" sz="1100" dirty="0">
                <a:solidFill>
                  <a:prstClr val="black"/>
                </a:solidFill>
              </a:rPr>
              <a:t>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8023" y="34152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398" y="3415209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블록 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 smtClean="0">
                <a:solidFill>
                  <a:prstClr val="black"/>
                </a:solidFill>
              </a:rPr>
              <a:t>5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리스트의 양에 따라 </a:t>
            </a:r>
            <a:r>
              <a:rPr lang="en-US" altLang="ko-KR" sz="1100" dirty="0" smtClean="0">
                <a:solidFill>
                  <a:prstClr val="black"/>
                </a:solidFill>
              </a:rPr>
              <a:t>1~5 , 6~10</a:t>
            </a: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      … 5</a:t>
            </a:r>
            <a:r>
              <a:rPr lang="ko-KR" altLang="en-US" sz="1100" dirty="0" smtClean="0">
                <a:solidFill>
                  <a:prstClr val="black"/>
                </a:solidFill>
              </a:rPr>
              <a:t>씩 증가해서 보여준다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38023" y="42108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39398" y="4210833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705692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현재 진행중인 프로젝트 번호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100" dirty="0" smtClean="0">
                <a:solidFill>
                  <a:prstClr val="black"/>
                </a:solidFill>
              </a:rPr>
              <a:t> 선택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볼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48920" y="28190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438023" y="4844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9398" y="4838327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작성자로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팝업창이</a:t>
            </a:r>
            <a:r>
              <a:rPr lang="ko-KR" altLang="en-US" sz="1100" dirty="0" smtClean="0">
                <a:solidFill>
                  <a:prstClr val="black"/>
                </a:solidFill>
              </a:rPr>
              <a:t> 뜨며 파일을 선택 하면 파일 이름이 출력되며 등록 시 저장된다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첨부 확인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 페이지에서 저장한 파일을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확인하고 다운로드 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할 </a:t>
            </a:r>
            <a:r>
              <a:rPr lang="ko-KR" altLang="en-US" sz="1100" dirty="0">
                <a:solidFill>
                  <a:prstClr val="black"/>
                </a:solidFill>
              </a:rPr>
              <a:t>수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</a:t>
            </a:r>
            <a:r>
              <a:rPr lang="ko-KR" altLang="en-US" sz="1100" dirty="0">
                <a:solidFill>
                  <a:prstClr val="black"/>
                </a:solidFill>
              </a:rPr>
              <a:t>성</a:t>
            </a:r>
            <a:r>
              <a:rPr lang="ko-KR" altLang="en-US" sz="1100" dirty="0" smtClean="0">
                <a:solidFill>
                  <a:prstClr val="black"/>
                </a:solidFill>
              </a:rPr>
              <a:t>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작성자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100" dirty="0" smtClean="0">
                <a:solidFill>
                  <a:prstClr val="black"/>
                </a:solidFill>
              </a:rPr>
              <a:t>만 수정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입력하는 입력란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작성자와 내용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등을 확인 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삭제를 할 수 있고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대댓글을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달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대댓글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선택한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바로 아래에 생기며 내용의 왼쪽에 여백으로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댓글과</a:t>
            </a:r>
            <a:r>
              <a:rPr lang="ko-KR" altLang="en-US" sz="1100" dirty="0" smtClean="0">
                <a:solidFill>
                  <a:prstClr val="black"/>
                </a:solidFill>
              </a:rPr>
              <a:t> 구별할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1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3" y="1943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1843" y="1549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2038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 입력해서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9630" y="153263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종료일 표시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9630" y="1888524"/>
            <a:ext cx="22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표시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83601" y="24021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9630" y="2328513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PM / </a:t>
            </a:r>
            <a:r>
              <a:rPr lang="ko-KR" altLang="en-US" sz="1100" dirty="0" smtClean="0">
                <a:solidFill>
                  <a:prstClr val="black"/>
                </a:solidFill>
              </a:rPr>
              <a:t>관리자 권한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91843" y="2861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69630" y="2793398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 이동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채팅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개인정</a:t>
            </a:r>
            <a:r>
              <a:rPr lang="ko-KR" altLang="en-US" sz="1100" dirty="0">
                <a:solidFill>
                  <a:prstClr val="black"/>
                </a:solidFill>
              </a:rPr>
              <a:t>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95965" y="33671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9630" y="3245246"/>
            <a:ext cx="2190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개수에 따른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블록 생성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진행도 저장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진행도 기준에 따라 담당자가 직접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담당자가 결재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결재완료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수정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사유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 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</a:t>
            </a:r>
            <a:r>
              <a:rPr lang="ko-KR" altLang="en-US" sz="1200" dirty="0">
                <a:solidFill>
                  <a:prstClr val="black"/>
                </a:solidFill>
              </a:rPr>
              <a:t>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삭제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해당 업무 업무명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담당자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업무 내용 수정이나 업무삭제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시작일 마감일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첨부 파일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선택 후 등록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한 페이지에 볼 데이터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- select box(</a:t>
            </a:r>
            <a:r>
              <a:rPr lang="ko-KR" altLang="en-US" sz="1100" dirty="0" smtClean="0">
                <a:solidFill>
                  <a:prstClr val="black"/>
                </a:solidFill>
              </a:rPr>
              <a:t>구분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input(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텍스트입력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19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DB</a:t>
            </a:r>
            <a:r>
              <a:rPr lang="ko-KR" altLang="en-US" sz="1100" dirty="0" smtClean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15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사원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9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4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 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en-US" altLang="ko-KR" sz="1100" dirty="0">
                <a:solidFill>
                  <a:prstClr val="black"/>
                </a:solidFill>
              </a:rPr>
              <a:t>submit </a:t>
            </a:r>
            <a:r>
              <a:rPr lang="ko-KR" altLang="en-US" sz="1100" dirty="0">
                <a:solidFill>
                  <a:prstClr val="black"/>
                </a:solidFill>
              </a:rPr>
              <a:t>기능 버튼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2" y="2508312"/>
            <a:ext cx="2247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 - </a:t>
            </a:r>
            <a:r>
              <a:rPr lang="en-US" altLang="ko-KR" sz="1100" dirty="0">
                <a:solidFill>
                  <a:prstClr val="black"/>
                </a:solidFill>
              </a:rPr>
              <a:t>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en-US" altLang="ko-KR" sz="1100" dirty="0" smtClean="0">
                <a:solidFill>
                  <a:prstClr val="black"/>
                </a:solidFill>
              </a:rPr>
              <a:t>  </a:t>
            </a:r>
            <a:r>
              <a:rPr lang="en-US" altLang="ko-KR" sz="1100" dirty="0">
                <a:solidFill>
                  <a:prstClr val="black"/>
                </a:solidFill>
              </a:rPr>
              <a:t>- 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30604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3059590"/>
            <a:ext cx="230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 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 - </a:t>
            </a:r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진행 정도에 따른 게이지 변경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각종 차트 영역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상세 내용을 한 페이지에 확인할 수 있도록 각종 차트를 구현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0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378267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514384"/>
            <a:ext cx="2694495" cy="430887"/>
            <a:chOff x="6383603" y="999325"/>
            <a:chExt cx="2694495" cy="430887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팀원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팀원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9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383603" y="1477121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9" y="2852135"/>
            <a:ext cx="2694495" cy="430887"/>
            <a:chOff x="6383603" y="1007563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1007563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업무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업무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8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10783</Words>
  <Application>Microsoft Office PowerPoint</Application>
  <PresentationFormat>화면 슬라이드 쇼(4:3)</PresentationFormat>
  <Paragraphs>3254</Paragraphs>
  <Slides>219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219</vt:i4>
      </vt:variant>
    </vt:vector>
  </HeadingPairs>
  <TitlesOfParts>
    <vt:vector size="246" baseType="lpstr">
      <vt:lpstr>타이포_스톰 B</vt:lpstr>
      <vt:lpstr>Calibri Light</vt:lpstr>
      <vt:lpstr>Consolas</vt:lpstr>
      <vt:lpstr>맑은 고딕</vt:lpstr>
      <vt:lpstr>나눔스퀘어_ac</vt:lpstr>
      <vt:lpstr>Calibri</vt:lpstr>
      <vt:lpstr>나눔스퀘어_ac ExtraBold</vt:lpstr>
      <vt:lpstr>Bahnschrift Light SemiCondensed</vt:lpstr>
      <vt:lpstr>나눔스퀘어_ac Bold</vt:lpstr>
      <vt:lpstr>Arial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351</cp:revision>
  <dcterms:created xsi:type="dcterms:W3CDTF">2020-05-05T13:43:36Z</dcterms:created>
  <dcterms:modified xsi:type="dcterms:W3CDTF">2020-06-04T09:15:16Z</dcterms:modified>
</cp:coreProperties>
</file>